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14"/>
  </p:handoutMasterIdLst>
  <p:sldIdLst>
    <p:sldId id="259" r:id="rId2"/>
    <p:sldId id="260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61" r:id="rId13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47" d="100"/>
          <a:sy n="47" d="100"/>
        </p:scale>
        <p:origin x="1194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8B1F6503-BB9F-47F8-B084-ECAA3EF1ED35}" type="datetimeFigureOut">
              <a:rPr lang="en-NZ"/>
              <a:pPr>
                <a:defRPr/>
              </a:pPr>
              <a:t>19/02/2014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2AC8290-08D1-4335-ABCA-980B9F4A847A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607479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F1D257A9-B5A7-4939-958B-D2E81D67EE40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854837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1E9743B-192F-4859-B05B-44DEEB1E7CA7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868827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A2ED0B4-80FD-4779-8644-E484D6AC643C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927272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68727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7FE7390-E90E-4081-98E0-167328B5ECD1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629302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E802C86-7172-4929-A3D4-CF3203594F4E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667484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EE1FCB3-F544-4B2A-A519-4CA3FDB93DC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890662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27E716A-B78F-450A-81A5-0424F8E15FB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63603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4F7F970-EF45-4DE4-8745-1079852B2DE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547932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F7BDF75-95F2-4ACD-B850-796A33B269B5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2738519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6DEB3A4-EDF9-45F4-85CD-FE55845EDCF6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868202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Why, O my God, are we cast off </a:t>
            </a:r>
            <a:r>
              <a:rPr lang="en-GB" dirty="0"/>
              <a:t>forever?</a:t>
            </a:r>
            <a:endParaRPr lang="en-NZ" dirty="0"/>
          </a:p>
          <a:p>
            <a:r>
              <a:rPr lang="en-GB" dirty="0"/>
              <a:t>		Why rage against the sheep within your </a:t>
            </a:r>
            <a:r>
              <a:rPr lang="en-GB" dirty="0" smtClean="0"/>
              <a:t>	fold</a:t>
            </a:r>
            <a:r>
              <a:rPr lang="en-GB" dirty="0"/>
              <a:t>?</a:t>
            </a:r>
            <a:endParaRPr lang="en-NZ" dirty="0"/>
          </a:p>
          <a:p>
            <a:r>
              <a:rPr lang="en-GB" dirty="0"/>
              <a:t>	Do not forget the people whom you </a:t>
            </a:r>
            <a:r>
              <a:rPr lang="en-GB" dirty="0" smtClean="0"/>
              <a:t>	purchased</a:t>
            </a:r>
            <a:r>
              <a:rPr lang="en-GB" dirty="0"/>
              <a:t>,</a:t>
            </a:r>
            <a:endParaRPr lang="en-NZ" dirty="0"/>
          </a:p>
          <a:p>
            <a:r>
              <a:rPr lang="en-GB" dirty="0"/>
              <a:t>		the heritage which you redeemed of old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74]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10.</a:t>
            </a:r>
            <a:r>
              <a:rPr lang="en-NZ" altLang="en-US" dirty="0" smtClean="0"/>
              <a:t>	</a:t>
            </a:r>
            <a:r>
              <a:rPr lang="en-GB" dirty="0"/>
              <a:t>Remember how the enemy reviles you,</a:t>
            </a:r>
            <a:endParaRPr lang="en-NZ" dirty="0"/>
          </a:p>
          <a:p>
            <a:r>
              <a:rPr lang="en-GB" dirty="0"/>
              <a:t>		how foolish people never cease to mock.</a:t>
            </a:r>
            <a:endParaRPr lang="en-NZ" dirty="0"/>
          </a:p>
          <a:p>
            <a:r>
              <a:rPr lang="en-GB" dirty="0"/>
              <a:t>	Leave not your loved one for the beasts to </a:t>
            </a:r>
            <a:r>
              <a:rPr lang="en-GB" dirty="0" smtClean="0"/>
              <a:t>	savage</a:t>
            </a:r>
            <a:r>
              <a:rPr lang="en-GB" dirty="0"/>
              <a:t>;</a:t>
            </a:r>
            <a:endParaRPr lang="en-NZ" dirty="0"/>
          </a:p>
          <a:p>
            <a:r>
              <a:rPr lang="en-GB" dirty="0"/>
              <a:t>		do not abandon your afflicted flock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322011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11.</a:t>
            </a:r>
            <a:r>
              <a:rPr lang="en-NZ" altLang="en-US" dirty="0" smtClean="0"/>
              <a:t>	</a:t>
            </a:r>
            <a:r>
              <a:rPr lang="en-GB" dirty="0"/>
              <a:t>Regard, O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, your </a:t>
            </a:r>
            <a:r>
              <a:rPr lang="en-GB" dirty="0" err="1"/>
              <a:t>cov’nant</a:t>
            </a:r>
            <a:r>
              <a:rPr lang="en-GB" dirty="0"/>
              <a:t> with your </a:t>
            </a:r>
            <a:r>
              <a:rPr lang="en-GB" dirty="0" smtClean="0"/>
              <a:t>	people</a:t>
            </a:r>
            <a:r>
              <a:rPr lang="en-GB" dirty="0"/>
              <a:t>,</a:t>
            </a:r>
            <a:endParaRPr lang="en-NZ" dirty="0"/>
          </a:p>
          <a:p>
            <a:r>
              <a:rPr lang="en-GB" dirty="0"/>
              <a:t>		for haunts of violence fill the land with </a:t>
            </a:r>
            <a:r>
              <a:rPr lang="en-GB" dirty="0" smtClean="0"/>
              <a:t>	shame</a:t>
            </a:r>
            <a:r>
              <a:rPr lang="en-GB" dirty="0"/>
              <a:t>.</a:t>
            </a:r>
            <a:endParaRPr lang="en-NZ" dirty="0"/>
          </a:p>
          <a:p>
            <a:r>
              <a:rPr lang="en-GB" dirty="0"/>
              <a:t>	Let not defeat bring scorn on the downtrodden;</a:t>
            </a:r>
            <a:endParaRPr lang="en-NZ" dirty="0"/>
          </a:p>
          <a:p>
            <a:r>
              <a:rPr lang="en-GB" dirty="0"/>
              <a:t>		may yet the poor and needy praise your </a:t>
            </a:r>
            <a:r>
              <a:rPr lang="en-GB" dirty="0" smtClean="0"/>
              <a:t>	name.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7255478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12.</a:t>
            </a:r>
            <a:r>
              <a:rPr lang="en-NZ" altLang="en-US" dirty="0" smtClean="0"/>
              <a:t>	</a:t>
            </a:r>
            <a:r>
              <a:rPr lang="en-GB" dirty="0"/>
              <a:t>Rise up, O God, defend your cause in </a:t>
            </a:r>
            <a:r>
              <a:rPr lang="en-GB" dirty="0" smtClean="0"/>
              <a:t>	judgment</a:t>
            </a:r>
            <a:r>
              <a:rPr lang="en-GB" dirty="0"/>
              <a:t>;</a:t>
            </a:r>
            <a:endParaRPr lang="en-NZ" dirty="0"/>
          </a:p>
          <a:p>
            <a:r>
              <a:rPr lang="en-GB" dirty="0"/>
              <a:t>		remember how fools mock you all the day.</a:t>
            </a:r>
            <a:endParaRPr lang="en-NZ" dirty="0"/>
          </a:p>
          <a:p>
            <a:r>
              <a:rPr lang="en-GB" dirty="0"/>
              <a:t>	Do not ignore the clamour of your </a:t>
            </a:r>
            <a:r>
              <a:rPr lang="en-GB" dirty="0" err="1"/>
              <a:t>en’mies</a:t>
            </a:r>
            <a:r>
              <a:rPr lang="en-GB" dirty="0"/>
              <a:t>;</a:t>
            </a:r>
            <a:endParaRPr lang="en-NZ" dirty="0"/>
          </a:p>
          <a:p>
            <a:r>
              <a:rPr lang="en-GB" dirty="0"/>
              <a:t>		their hostile roaring never goes away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74</a:t>
            </a:r>
            <a:endParaRPr lang="en-NZ" altLang="en-US" sz="1000" dirty="0"/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i="1" dirty="0"/>
              <a:t>Used with permission</a:t>
            </a:r>
          </a:p>
          <a:p>
            <a:pPr algn="r"/>
            <a:r>
              <a:rPr lang="en-GB" sz="1000" dirty="0"/>
              <a:t>Text: </a:t>
            </a:r>
            <a:r>
              <a:rPr lang="en-GB" sz="1000" i="1" dirty="0"/>
              <a:t>Sing Psalms</a:t>
            </a:r>
            <a:r>
              <a:rPr lang="en-GB" sz="1000" dirty="0"/>
              <a:t>, © Psalmody Committee, Free Church of Scotland, 2003, alt.</a:t>
            </a:r>
            <a:endParaRPr lang="en-NZ" sz="1000" dirty="0"/>
          </a:p>
          <a:p>
            <a:pPr algn="r"/>
            <a:r>
              <a:rPr lang="en-GB" sz="1000" dirty="0"/>
              <a:t>Tune: Arranged from Felix Mendelssohn, </a:t>
            </a:r>
            <a:r>
              <a:rPr lang="en-GB" sz="1000" dirty="0" smtClean="0"/>
              <a:t>1809–1847</a:t>
            </a:r>
            <a:endParaRPr lang="en-NZ" sz="1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Remember where you dwelt upon Mount Zion,</a:t>
            </a:r>
            <a:endParaRPr lang="en-NZ" dirty="0"/>
          </a:p>
          <a:p>
            <a:r>
              <a:rPr lang="en-GB" dirty="0"/>
              <a:t>		and turn your steps toward these ruined </a:t>
            </a:r>
            <a:r>
              <a:rPr lang="en-GB" dirty="0" smtClean="0"/>
              <a:t>	walls </a:t>
            </a:r>
            <a:r>
              <a:rPr lang="en-GB" dirty="0"/>
              <a:t>–</a:t>
            </a:r>
            <a:endParaRPr lang="en-NZ" dirty="0"/>
          </a:p>
          <a:p>
            <a:r>
              <a:rPr lang="en-GB" dirty="0"/>
              <a:t>	all this destruction which the foe in malice</a:t>
            </a:r>
            <a:endParaRPr lang="en-NZ" dirty="0"/>
          </a:p>
          <a:p>
            <a:r>
              <a:rPr lang="en-GB" dirty="0"/>
              <a:t>		has perpetrated on your sacred halls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Your enemies have roared in your assembly;</a:t>
            </a:r>
            <a:endParaRPr lang="en-NZ" dirty="0"/>
          </a:p>
          <a:p>
            <a:r>
              <a:rPr lang="en-GB" dirty="0"/>
              <a:t>		their standards fly victorious in the breeze.</a:t>
            </a:r>
            <a:endParaRPr lang="en-NZ" dirty="0"/>
          </a:p>
          <a:p>
            <a:r>
              <a:rPr lang="en-GB" dirty="0"/>
              <a:t>	Their fury was like woodmen wielding axes</a:t>
            </a:r>
            <a:endParaRPr lang="en-NZ" dirty="0"/>
          </a:p>
          <a:p>
            <a:r>
              <a:rPr lang="en-GB" dirty="0"/>
              <a:t>		to cut through undergrowth between the </a:t>
            </a:r>
            <a:r>
              <a:rPr lang="en-GB" dirty="0" smtClean="0"/>
              <a:t>	trees.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37303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4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They smashed to pieces all the fretted </a:t>
            </a:r>
            <a:r>
              <a:rPr lang="en-GB" dirty="0" smtClean="0"/>
              <a:t>	woodwork </a:t>
            </a:r>
            <a:r>
              <a:rPr lang="en-GB" dirty="0"/>
              <a:t>–</a:t>
            </a:r>
            <a:endParaRPr lang="en-NZ" dirty="0"/>
          </a:p>
          <a:p>
            <a:r>
              <a:rPr lang="en-GB" dirty="0"/>
              <a:t>		with axe and hatchet </a:t>
            </a:r>
            <a:r>
              <a:rPr lang="en-GB" dirty="0" err="1"/>
              <a:t>ev’ry</a:t>
            </a:r>
            <a:r>
              <a:rPr lang="en-GB" dirty="0"/>
              <a:t> panelled frame.</a:t>
            </a:r>
            <a:endParaRPr lang="en-NZ" dirty="0"/>
          </a:p>
          <a:p>
            <a:r>
              <a:rPr lang="en-GB" dirty="0"/>
              <a:t>	They burned your holy </a:t>
            </a:r>
            <a:r>
              <a:rPr lang="en-GB" dirty="0" err="1"/>
              <a:t>sanctu’ry</a:t>
            </a:r>
            <a:r>
              <a:rPr lang="en-GB" dirty="0"/>
              <a:t> to ashes,</a:t>
            </a:r>
            <a:endParaRPr lang="en-NZ" dirty="0"/>
          </a:p>
          <a:p>
            <a:r>
              <a:rPr lang="en-GB" dirty="0"/>
              <a:t>		and made unclean the place where dwells </a:t>
            </a:r>
            <a:r>
              <a:rPr lang="en-GB" dirty="0" smtClean="0"/>
              <a:t>	your </a:t>
            </a:r>
            <a:r>
              <a:rPr lang="en-GB" dirty="0"/>
              <a:t>Name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5974163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5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Their thought was, “We will utterly destroy 	</a:t>
            </a:r>
            <a:r>
              <a:rPr lang="en-GB" dirty="0" smtClean="0"/>
              <a:t>them</a:t>
            </a:r>
            <a:r>
              <a:rPr lang="en-GB" dirty="0"/>
              <a:t>!”</a:t>
            </a:r>
            <a:endParaRPr lang="en-NZ" dirty="0"/>
          </a:p>
          <a:p>
            <a:r>
              <a:rPr lang="en-GB" dirty="0"/>
              <a:t>		They burned each place of worship in the </a:t>
            </a:r>
            <a:r>
              <a:rPr lang="en-GB" dirty="0" smtClean="0"/>
              <a:t>	land</a:t>
            </a:r>
            <a:r>
              <a:rPr lang="en-GB" dirty="0"/>
              <a:t>.</a:t>
            </a:r>
            <a:endParaRPr lang="en-NZ" dirty="0"/>
          </a:p>
          <a:p>
            <a:r>
              <a:rPr lang="en-GB" dirty="0"/>
              <a:t>	We see no miracles; there are no prophets,</a:t>
            </a:r>
            <a:endParaRPr lang="en-NZ" dirty="0"/>
          </a:p>
          <a:p>
            <a:r>
              <a:rPr lang="en-GB" dirty="0"/>
              <a:t>		and no one knows when all these things will </a:t>
            </a:r>
            <a:r>
              <a:rPr lang="en-GB" dirty="0" smtClean="0"/>
              <a:t>	end.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3315566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6.</a:t>
            </a:r>
            <a:r>
              <a:rPr lang="en-NZ" altLang="en-US" dirty="0" smtClean="0"/>
              <a:t>	</a:t>
            </a:r>
            <a:r>
              <a:rPr lang="en-GB" dirty="0"/>
              <a:t>How long, O God, will enemies revile you?</a:t>
            </a:r>
            <a:endParaRPr lang="en-NZ" dirty="0"/>
          </a:p>
          <a:p>
            <a:r>
              <a:rPr lang="en-GB" dirty="0"/>
              <a:t>		Forever will your foes blaspheme and scoff?</a:t>
            </a:r>
            <a:endParaRPr lang="en-NZ" dirty="0"/>
          </a:p>
          <a:p>
            <a:r>
              <a:rPr lang="en-GB" dirty="0"/>
              <a:t>	Why do you keep your right hand hidden from </a:t>
            </a:r>
            <a:r>
              <a:rPr lang="en-GB" dirty="0" smtClean="0"/>
              <a:t>	us</a:t>
            </a:r>
            <a:r>
              <a:rPr lang="en-GB" dirty="0"/>
              <a:t>?</a:t>
            </a:r>
            <a:endParaRPr lang="en-NZ" dirty="0"/>
          </a:p>
          <a:p>
            <a:r>
              <a:rPr lang="en-GB" dirty="0"/>
              <a:t>		Stretch it against your foes and cut them off</a:t>
            </a:r>
            <a:r>
              <a:rPr lang="en-GB" dirty="0" smtClean="0"/>
              <a:t>!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0771976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7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But from of old, O God, you are my </a:t>
            </a:r>
            <a:r>
              <a:rPr lang="en-GB" dirty="0" err="1"/>
              <a:t>sov’reign</a:t>
            </a:r>
            <a:r>
              <a:rPr lang="en-GB" dirty="0"/>
              <a:t>;</a:t>
            </a:r>
            <a:endParaRPr lang="en-NZ" dirty="0"/>
          </a:p>
          <a:p>
            <a:r>
              <a:rPr lang="en-GB" dirty="0"/>
              <a:t>		upon the earth you win the victory.</a:t>
            </a:r>
            <a:endParaRPr lang="en-NZ" dirty="0"/>
          </a:p>
          <a:p>
            <a:r>
              <a:rPr lang="en-GB" dirty="0"/>
              <a:t>	You split apart the ocean by your power;</a:t>
            </a:r>
            <a:endParaRPr lang="en-NZ" dirty="0"/>
          </a:p>
          <a:p>
            <a:r>
              <a:rPr lang="en-GB" dirty="0"/>
              <a:t>		you broke the monsters’ heads within the </a:t>
            </a:r>
            <a:r>
              <a:rPr lang="en-GB" dirty="0" smtClean="0"/>
              <a:t>	sea.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1978515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8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The heads of great Leviathan were shattered;</a:t>
            </a:r>
            <a:endParaRPr lang="en-NZ" dirty="0"/>
          </a:p>
          <a:p>
            <a:r>
              <a:rPr lang="en-GB" dirty="0"/>
              <a:t>		you gave him to the desert beasts to eat.</a:t>
            </a:r>
            <a:endParaRPr lang="en-NZ" dirty="0"/>
          </a:p>
          <a:p>
            <a:r>
              <a:rPr lang="en-GB" dirty="0"/>
              <a:t>	You were the one who opened streams and </a:t>
            </a:r>
            <a:r>
              <a:rPr lang="en-GB" dirty="0" smtClean="0"/>
              <a:t>	fountains</a:t>
            </a:r>
            <a:r>
              <a:rPr lang="en-GB" dirty="0"/>
              <a:t>;</a:t>
            </a:r>
            <a:endParaRPr lang="en-NZ" dirty="0"/>
          </a:p>
          <a:p>
            <a:r>
              <a:rPr lang="en-GB" dirty="0"/>
              <a:t>		you dried the rivers in the summer’s heat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5547662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9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The day is yours; yours also is the </a:t>
            </a:r>
            <a:r>
              <a:rPr lang="en-GB" dirty="0" err="1"/>
              <a:t>nighttime</a:t>
            </a:r>
            <a:r>
              <a:rPr lang="en-GB" dirty="0"/>
              <a:t>;</a:t>
            </a:r>
            <a:endParaRPr lang="en-NZ" dirty="0"/>
          </a:p>
          <a:p>
            <a:r>
              <a:rPr lang="en-GB" dirty="0"/>
              <a:t>		the sun and moon were put in place by you.</a:t>
            </a:r>
            <a:endParaRPr lang="en-NZ" dirty="0"/>
          </a:p>
          <a:p>
            <a:r>
              <a:rPr lang="en-GB" dirty="0"/>
              <a:t>	You set the limits of the earth by wisdom;</a:t>
            </a:r>
            <a:endParaRPr lang="en-NZ" dirty="0"/>
          </a:p>
          <a:p>
            <a:r>
              <a:rPr lang="en-GB" dirty="0"/>
              <a:t>		you made the summer and the winter too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1470231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5</TotalTime>
  <Words>63</Words>
  <Application>Microsoft Office PowerPoint</Application>
  <PresentationFormat>On-screen Show (4:3)</PresentationFormat>
  <Paragraphs>53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Wingdings</vt:lpstr>
      <vt:lpstr>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2</cp:revision>
  <cp:lastPrinted>1601-01-01T00:00:00Z</cp:lastPrinted>
  <dcterms:created xsi:type="dcterms:W3CDTF">2014-02-19T02:44:49Z</dcterms:created>
  <dcterms:modified xsi:type="dcterms:W3CDTF">2014-02-19T03:14:34Z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